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-1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CH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29.09.14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29.09.14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29.09.14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29.09.14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29.09.14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29.09.14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29.09.14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29.09.14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29.09.14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29.09.14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CH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29.09.14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CH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29.09.14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400"/>
            <a:ext cx="7772400" cy="915840"/>
          </a:xfrm>
        </p:spPr>
        <p:txBody>
          <a:bodyPr>
            <a:normAutofit/>
          </a:bodyPr>
          <a:lstStyle/>
          <a:p>
            <a:r>
              <a:rPr lang="en-US" dirty="0" err="1" smtClean="0"/>
              <a:t>Holzbildhauerei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15840"/>
            <a:ext cx="6400800" cy="93312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Weg</a:t>
            </a:r>
            <a:r>
              <a:rPr lang="en-US" dirty="0" smtClean="0"/>
              <a:t> die </a:t>
            </a:r>
            <a:r>
              <a:rPr lang="en-US" dirty="0" err="1" smtClean="0"/>
              <a:t>Gegenwart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formen</a:t>
            </a:r>
            <a:r>
              <a:rPr lang="en-US" dirty="0" smtClean="0"/>
              <a:t>…</a:t>
            </a:r>
          </a:p>
          <a:p>
            <a:r>
              <a:rPr lang="en-US" sz="2000" dirty="0" err="1" smtClean="0"/>
              <a:t>Durch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individuellen</a:t>
            </a:r>
            <a:r>
              <a:rPr lang="en-US" sz="2000" dirty="0" smtClean="0"/>
              <a:t> </a:t>
            </a:r>
            <a:r>
              <a:rPr lang="en-US" sz="2000" dirty="0" err="1" smtClean="0"/>
              <a:t>Unterricht</a:t>
            </a:r>
            <a:r>
              <a:rPr lang="en-US" sz="2000" dirty="0" smtClean="0"/>
              <a:t> in </a:t>
            </a:r>
            <a:r>
              <a:rPr lang="en-US" sz="2000" dirty="0" err="1" smtClean="0"/>
              <a:t>kleinen</a:t>
            </a:r>
            <a:r>
              <a:rPr lang="en-US" sz="2000" dirty="0" smtClean="0"/>
              <a:t> </a:t>
            </a:r>
            <a:r>
              <a:rPr lang="en-US" sz="2000" dirty="0" err="1" smtClean="0"/>
              <a:t>Gruppen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6" name="Picture 5" descr="DSC_0609_ColgadaEd14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90" y="2422436"/>
            <a:ext cx="2153772" cy="3894480"/>
          </a:xfrm>
          <a:prstGeom prst="rect">
            <a:avLst/>
          </a:prstGeom>
        </p:spPr>
      </p:pic>
      <p:pic>
        <p:nvPicPr>
          <p:cNvPr id="8" name="Picture 7" descr="Hara, 2012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825" y="2422436"/>
            <a:ext cx="1704270" cy="4171290"/>
          </a:xfrm>
          <a:prstGeom prst="rect">
            <a:avLst/>
          </a:prstGeom>
        </p:spPr>
      </p:pic>
      <p:pic>
        <p:nvPicPr>
          <p:cNvPr id="9" name="Picture 8" descr="DSC_0632_TorsoEd14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861" y="2336036"/>
            <a:ext cx="2486817" cy="45219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225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88"/>
    </mc:Choice>
    <mc:Fallback xmlns="">
      <p:transition xmlns:p14="http://schemas.microsoft.com/office/powerpoint/2010/main" spd="slow" advTm="1298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99280"/>
          </a:xfrm>
        </p:spPr>
        <p:txBody>
          <a:bodyPr/>
          <a:lstStyle/>
          <a:p>
            <a:r>
              <a:rPr lang="en-US" dirty="0" err="1" smtClean="0"/>
              <a:t>Holzbildhauerei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74620" y="1356480"/>
            <a:ext cx="4293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 err="1" smtClean="0"/>
              <a:t>Weg</a:t>
            </a:r>
            <a:r>
              <a:rPr lang="en-US" sz="2000" dirty="0" smtClean="0"/>
              <a:t> die </a:t>
            </a:r>
            <a:r>
              <a:rPr lang="en-US" sz="2000" dirty="0" err="1" smtClean="0"/>
              <a:t>Gegenwart</a:t>
            </a:r>
            <a:r>
              <a:rPr lang="en-US" sz="2000" dirty="0" smtClean="0"/>
              <a:t> </a:t>
            </a:r>
            <a:r>
              <a:rPr lang="en-US" sz="2000" dirty="0" err="1" smtClean="0"/>
              <a:t>zu</a:t>
            </a:r>
            <a:r>
              <a:rPr lang="en-US" sz="2000" dirty="0" smtClean="0"/>
              <a:t> </a:t>
            </a:r>
            <a:r>
              <a:rPr lang="en-US" sz="2000" dirty="0" err="1" smtClean="0"/>
              <a:t>Formen</a:t>
            </a:r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23356" y="2682000"/>
            <a:ext cx="24450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Aus Ton und </a:t>
            </a:r>
            <a:r>
              <a:rPr lang="de-DE" dirty="0" smtClean="0"/>
              <a:t>Plastilin werden erste Maquetten geformt, welche als </a:t>
            </a:r>
            <a:r>
              <a:rPr lang="de-DE" dirty="0"/>
              <a:t>Vorlage für die Realisierung der Skulptur in Holz </a:t>
            </a:r>
            <a:r>
              <a:rPr lang="de-DE" dirty="0" smtClean="0"/>
              <a:t>dienen</a:t>
            </a:r>
            <a:r>
              <a:rPr lang="de-DE" dirty="0"/>
              <a:t>. Ich führe </a:t>
            </a:r>
            <a:r>
              <a:rPr lang="de-DE" dirty="0" smtClean="0"/>
              <a:t>Sie Schritt </a:t>
            </a:r>
            <a:r>
              <a:rPr lang="de-DE" dirty="0"/>
              <a:t>für Schritt durch den Prozess, in dem eine Skulptur </a:t>
            </a:r>
            <a:r>
              <a:rPr lang="de-DE" dirty="0" smtClean="0"/>
              <a:t>entsteht. In Ihrem kreativen Erschaffen begleite ich Sie unterstützend </a:t>
            </a:r>
            <a:r>
              <a:rPr lang="de-DE" dirty="0"/>
              <a:t>und </a:t>
            </a:r>
            <a:r>
              <a:rPr lang="de-DE" dirty="0" smtClean="0"/>
              <a:t>beratend,.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311886" y="2729758"/>
            <a:ext cx="6009535" cy="3922560"/>
          </a:xfrm>
        </p:spPr>
        <p:txBody>
          <a:bodyPr>
            <a:normAutofit/>
          </a:bodyPr>
          <a:lstStyle/>
          <a:p>
            <a:pPr fontAlgn="t"/>
            <a:r>
              <a:rPr lang="de-DE" sz="1400" dirty="0" smtClean="0"/>
              <a:t>Unterrichtszeiten:	</a:t>
            </a:r>
            <a:r>
              <a:rPr lang="de-DE" sz="1400" dirty="0" smtClean="0"/>
              <a:t>                        Donnerstags </a:t>
            </a:r>
            <a:r>
              <a:rPr lang="de-DE" sz="1400" dirty="0" smtClean="0"/>
              <a:t>19.00 – 21.30 Uhr 			</a:t>
            </a:r>
            <a:r>
              <a:rPr lang="de-DE" sz="1400" dirty="0" smtClean="0"/>
              <a:t>                        Samstags        </a:t>
            </a:r>
            <a:r>
              <a:rPr lang="de-DE" sz="1400" dirty="0" smtClean="0"/>
              <a:t>09.00 – 11.30 Uhr</a:t>
            </a:r>
          </a:p>
          <a:p>
            <a:pPr fontAlgn="t"/>
            <a:r>
              <a:rPr lang="de-DE" sz="1400" dirty="0" smtClean="0"/>
              <a:t>Atelier:		</a:t>
            </a:r>
            <a:r>
              <a:rPr lang="de-DE" sz="1400" dirty="0" smtClean="0"/>
              <a:t>                         Busdepot </a:t>
            </a:r>
            <a:r>
              <a:rPr lang="de-DE" sz="1400" dirty="0" err="1" smtClean="0"/>
              <a:t>Deutweg</a:t>
            </a:r>
            <a:endParaRPr lang="de-DE" sz="1400" dirty="0"/>
          </a:p>
          <a:p>
            <a:pPr marL="0" indent="0" fontAlgn="t">
              <a:buNone/>
            </a:pPr>
            <a:r>
              <a:rPr lang="de-DE" sz="1400" dirty="0"/>
              <a:t>	</a:t>
            </a:r>
            <a:r>
              <a:rPr lang="de-DE" sz="1400" dirty="0" smtClean="0"/>
              <a:t>		</a:t>
            </a:r>
            <a:r>
              <a:rPr lang="de-DE" sz="1400" dirty="0" err="1" smtClean="0"/>
              <a:t>Tösstalstrass</a:t>
            </a:r>
            <a:r>
              <a:rPr lang="de-DE" sz="1400" dirty="0" smtClean="0"/>
              <a:t> </a:t>
            </a:r>
            <a:r>
              <a:rPr lang="de-DE" sz="1400" dirty="0"/>
              <a:t>86, Winterthur</a:t>
            </a:r>
          </a:p>
          <a:p>
            <a:pPr fontAlgn="t"/>
            <a:r>
              <a:rPr lang="de-DE" sz="1400" dirty="0"/>
              <a:t>Unterrichtskosten</a:t>
            </a:r>
            <a:r>
              <a:rPr lang="de-DE" sz="1400" dirty="0" smtClean="0"/>
              <a:t>:		50 </a:t>
            </a:r>
            <a:r>
              <a:rPr lang="de-DE" sz="1400" dirty="0"/>
              <a:t>Fr. pro Lektion (2.5 h)</a:t>
            </a:r>
          </a:p>
          <a:p>
            <a:pPr marL="0" indent="0" fontAlgn="t">
              <a:buNone/>
            </a:pPr>
            <a:r>
              <a:rPr lang="de-DE" sz="1400" dirty="0" smtClean="0"/>
              <a:t>			10er </a:t>
            </a:r>
            <a:r>
              <a:rPr lang="de-DE" sz="1400" dirty="0"/>
              <a:t>Abo für 450 Fr.</a:t>
            </a:r>
          </a:p>
          <a:p>
            <a:pPr fontAlgn="t"/>
            <a:r>
              <a:rPr lang="de-DE" sz="1400" dirty="0" smtClean="0"/>
              <a:t>Material:		Alle </a:t>
            </a:r>
            <a:r>
              <a:rPr lang="de-DE" sz="1400" dirty="0"/>
              <a:t>Werkzeuge sind vorhanden,</a:t>
            </a:r>
          </a:p>
          <a:p>
            <a:pPr marL="0" indent="0" fontAlgn="t">
              <a:buNone/>
            </a:pPr>
            <a:r>
              <a:rPr lang="de-DE" sz="1400" dirty="0" smtClean="0"/>
              <a:t>			Exklusive </a:t>
            </a:r>
            <a:r>
              <a:rPr lang="de-DE" sz="1400" dirty="0"/>
              <a:t>dem Holz</a:t>
            </a:r>
          </a:p>
          <a:p>
            <a:pPr fontAlgn="t"/>
            <a:r>
              <a:rPr lang="de-DE" sz="1400" dirty="0" smtClean="0"/>
              <a:t>Reservation:		</a:t>
            </a:r>
            <a:r>
              <a:rPr lang="de-DE" sz="1400" dirty="0" err="1" smtClean="0"/>
              <a:t>ricardo</a:t>
            </a:r>
            <a:r>
              <a:rPr lang="de-DE" sz="1400" dirty="0" err="1" smtClean="0"/>
              <a:t>felipe</a:t>
            </a:r>
            <a:r>
              <a:rPr lang="de-DE" sz="1400" dirty="0" err="1" smtClean="0"/>
              <a:t>floressaldana</a:t>
            </a:r>
            <a:r>
              <a:rPr lang="de-DE" sz="1400" dirty="0" err="1" smtClean="0"/>
              <a:t>@gmail.com</a:t>
            </a:r>
            <a:endParaRPr lang="de-DE" sz="1400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06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7934">
        <p:dissolve/>
      </p:transition>
    </mc:Choice>
    <mc:Fallback xmlns="">
      <p:transition xmlns:p14="http://schemas.microsoft.com/office/powerpoint/2010/main" spd="slow" advTm="27934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.6|4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|4.3|1.4|2|2.2|2.3|2|2.1|2.4|2.2"/>
</p:tagLst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161</TotalTime>
  <Words>73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Twilight</vt:lpstr>
      <vt:lpstr>Holzbildhauerei </vt:lpstr>
      <vt:lpstr>Holzbildhauerei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Holzbildhauerei </dc:title>
  <dc:creator>Ricardo Flores</dc:creator>
  <cp:lastModifiedBy>Ricardo Flores</cp:lastModifiedBy>
  <cp:revision>13</cp:revision>
  <dcterms:created xsi:type="dcterms:W3CDTF">2014-05-29T10:10:40Z</dcterms:created>
  <dcterms:modified xsi:type="dcterms:W3CDTF">2014-09-29T11:11:56Z</dcterms:modified>
</cp:coreProperties>
</file>